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Lst>
  <p:sldSz cy="7772400" cx="10058400"/>
  <p:notesSz cx="6858000" cy="9144000"/>
  <p:embeddedFontLst>
    <p:embeddedFont>
      <p:font typeface="Roboto Medium"/>
      <p:regular r:id="rId8"/>
      <p:bold r:id="rId9"/>
      <p:italic r:id="rId10"/>
      <p:boldItalic r:id="rId11"/>
    </p:embeddedFont>
    <p:embeddedFont>
      <p:font typeface="Roboto"/>
      <p:regular r:id="rId12"/>
      <p:bold r:id="rId13"/>
      <p:italic r:id="rId14"/>
      <p:boldItalic r:id="rId15"/>
    </p:embeddedFont>
    <p:embeddedFont>
      <p:font typeface="Roboto Light"/>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68">
          <p15:clr>
            <a:srgbClr val="9AA0A6"/>
          </p15:clr>
        </p15:guide>
        <p15:guide id="2" orient="horz" pos="3472">
          <p15:clr>
            <a:srgbClr val="9AA0A6"/>
          </p15:clr>
        </p15:guide>
      </p15:sldGuideLst>
    </p:ext>
    <p:ext uri="http://customooxmlschemas.google.com/">
      <go:slidesCustomData xmlns:go="http://customooxmlschemas.google.com/" r:id="rId20" roundtripDataSignature="AMtx7mi2AuY2gmeO845pwo52mGpsO5mV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p:guide pos="3472" orient="horz"/>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font" Target="fonts/RobotoMedium-boldItalic.fntdata"/><Relationship Id="rId10" Type="http://schemas.openxmlformats.org/officeDocument/2006/relationships/font" Target="fonts/RobotoMedium-italic.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obotoMedium-bold.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RobotoLight-bold.fntdata"/><Relationship Id="rId16" Type="http://schemas.openxmlformats.org/officeDocument/2006/relationships/font" Target="fonts/RobotoLight-regular.fntdata"/><Relationship Id="rId5" Type="http://schemas.openxmlformats.org/officeDocument/2006/relationships/notesMaster" Target="notesMasters/notesMaster1.xml"/><Relationship Id="rId19" Type="http://schemas.openxmlformats.org/officeDocument/2006/relationships/font" Target="fonts/RobotoLight-boldItalic.fntdata"/><Relationship Id="rId6" Type="http://schemas.openxmlformats.org/officeDocument/2006/relationships/slide" Target="slides/slide1.xml"/><Relationship Id="rId18" Type="http://schemas.openxmlformats.org/officeDocument/2006/relationships/font" Target="fonts/RobotoLight-italic.fntdata"/><Relationship Id="rId7" Type="http://schemas.openxmlformats.org/officeDocument/2006/relationships/slide" Target="slides/slide2.xml"/><Relationship Id="rId8" Type="http://schemas.openxmlformats.org/officeDocument/2006/relationships/font" Target="fonts/Robot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10464" y="685800"/>
            <a:ext cx="4437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p:nvPr>
            <p:ph idx="2" type="sldImg"/>
          </p:nvPr>
        </p:nvSpPr>
        <p:spPr>
          <a:xfrm>
            <a:off x="1210464" y="685800"/>
            <a:ext cx="4437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 name="Google Shape;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p:nvPr>
            <p:ph idx="2" type="sldImg"/>
          </p:nvPr>
        </p:nvSpPr>
        <p:spPr>
          <a:xfrm>
            <a:off x="1210464" y="685800"/>
            <a:ext cx="4437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
          <p:cNvSpPr txBox="1"/>
          <p:nvPr>
            <p:ph type="ctrTitle"/>
          </p:nvPr>
        </p:nvSpPr>
        <p:spPr>
          <a:xfrm>
            <a:off x="754380" y="2392606"/>
            <a:ext cx="8549700" cy="1752600"/>
          </a:xfrm>
          <a:prstGeom prst="rect">
            <a:avLst/>
          </a:prstGeom>
          <a:noFill/>
          <a:ln>
            <a:noFill/>
          </a:ln>
        </p:spPr>
        <p:txBody>
          <a:bodyPr anchorCtr="0" anchor="b" bIns="113100" lIns="113100" spcFirstLastPara="1" rIns="113100" wrap="square" tIns="113100">
            <a:no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10" name="Google Shape;10;p4"/>
          <p:cNvSpPr txBox="1"/>
          <p:nvPr>
            <p:ph idx="1" type="subTitle"/>
          </p:nvPr>
        </p:nvSpPr>
        <p:spPr>
          <a:xfrm>
            <a:off x="754380" y="4291636"/>
            <a:ext cx="8549700" cy="1185900"/>
          </a:xfrm>
          <a:prstGeom prst="rect">
            <a:avLst/>
          </a:prstGeom>
          <a:noFill/>
          <a:ln>
            <a:noFill/>
          </a:ln>
        </p:spPr>
        <p:txBody>
          <a:bodyPr anchorCtr="0" anchor="t" bIns="113100" lIns="113100" spcFirstLastPara="1" rIns="113100" wrap="square" tIns="113100">
            <a:noAutofit/>
          </a:bodyPr>
          <a:lstStyle>
            <a:lvl1pPr lvl="0" algn="ctr">
              <a:lnSpc>
                <a:spcPct val="100000"/>
              </a:lnSpc>
              <a:spcBef>
                <a:spcPts val="0"/>
              </a:spcBef>
              <a:spcAft>
                <a:spcPts val="0"/>
              </a:spcAft>
              <a:buClr>
                <a:schemeClr val="dk2"/>
              </a:buClr>
              <a:buSzPts val="3700"/>
              <a:buNone/>
              <a:defRPr>
                <a:solidFill>
                  <a:schemeClr val="dk2"/>
                </a:solidFill>
              </a:defRPr>
            </a:lvl1pPr>
            <a:lvl2pPr lvl="1" algn="ctr">
              <a:lnSpc>
                <a:spcPct val="100000"/>
              </a:lnSpc>
              <a:spcBef>
                <a:spcPts val="0"/>
              </a:spcBef>
              <a:spcAft>
                <a:spcPts val="0"/>
              </a:spcAft>
              <a:buClr>
                <a:schemeClr val="dk2"/>
              </a:buClr>
              <a:buSzPts val="3700"/>
              <a:buNone/>
              <a:defRPr sz="3700">
                <a:solidFill>
                  <a:schemeClr val="dk2"/>
                </a:solidFill>
              </a:defRPr>
            </a:lvl2pPr>
            <a:lvl3pPr lvl="2" algn="ctr">
              <a:lnSpc>
                <a:spcPct val="100000"/>
              </a:lnSpc>
              <a:spcBef>
                <a:spcPts val="0"/>
              </a:spcBef>
              <a:spcAft>
                <a:spcPts val="0"/>
              </a:spcAft>
              <a:buClr>
                <a:schemeClr val="dk2"/>
              </a:buClr>
              <a:buSzPts val="3700"/>
              <a:buNone/>
              <a:defRPr sz="3700">
                <a:solidFill>
                  <a:schemeClr val="dk2"/>
                </a:solidFill>
              </a:defRPr>
            </a:lvl3pPr>
            <a:lvl4pPr lvl="3" algn="ctr">
              <a:lnSpc>
                <a:spcPct val="100000"/>
              </a:lnSpc>
              <a:spcBef>
                <a:spcPts val="0"/>
              </a:spcBef>
              <a:spcAft>
                <a:spcPts val="0"/>
              </a:spcAft>
              <a:buClr>
                <a:schemeClr val="dk2"/>
              </a:buClr>
              <a:buSzPts val="3700"/>
              <a:buNone/>
              <a:defRPr sz="3700">
                <a:solidFill>
                  <a:schemeClr val="dk2"/>
                </a:solidFill>
              </a:defRPr>
            </a:lvl4pPr>
            <a:lvl5pPr lvl="4" algn="ctr">
              <a:lnSpc>
                <a:spcPct val="100000"/>
              </a:lnSpc>
              <a:spcBef>
                <a:spcPts val="0"/>
              </a:spcBef>
              <a:spcAft>
                <a:spcPts val="0"/>
              </a:spcAft>
              <a:buClr>
                <a:schemeClr val="dk2"/>
              </a:buClr>
              <a:buSzPts val="3700"/>
              <a:buNone/>
              <a:defRPr sz="3700">
                <a:solidFill>
                  <a:schemeClr val="dk2"/>
                </a:solidFill>
              </a:defRPr>
            </a:lvl5pPr>
            <a:lvl6pPr lvl="5" algn="ctr">
              <a:lnSpc>
                <a:spcPct val="100000"/>
              </a:lnSpc>
              <a:spcBef>
                <a:spcPts val="0"/>
              </a:spcBef>
              <a:spcAft>
                <a:spcPts val="0"/>
              </a:spcAft>
              <a:buClr>
                <a:schemeClr val="dk2"/>
              </a:buClr>
              <a:buSzPts val="3700"/>
              <a:buNone/>
              <a:defRPr sz="3700">
                <a:solidFill>
                  <a:schemeClr val="dk2"/>
                </a:solidFill>
              </a:defRPr>
            </a:lvl6pPr>
            <a:lvl7pPr lvl="6" algn="ctr">
              <a:lnSpc>
                <a:spcPct val="100000"/>
              </a:lnSpc>
              <a:spcBef>
                <a:spcPts val="0"/>
              </a:spcBef>
              <a:spcAft>
                <a:spcPts val="0"/>
              </a:spcAft>
              <a:buClr>
                <a:schemeClr val="dk2"/>
              </a:buClr>
              <a:buSzPts val="3700"/>
              <a:buNone/>
              <a:defRPr sz="3700">
                <a:solidFill>
                  <a:schemeClr val="dk2"/>
                </a:solidFill>
              </a:defRPr>
            </a:lvl7pPr>
            <a:lvl8pPr lvl="7" algn="ctr">
              <a:lnSpc>
                <a:spcPct val="100000"/>
              </a:lnSpc>
              <a:spcBef>
                <a:spcPts val="0"/>
              </a:spcBef>
              <a:spcAft>
                <a:spcPts val="0"/>
              </a:spcAft>
              <a:buClr>
                <a:schemeClr val="dk2"/>
              </a:buClr>
              <a:buSzPts val="3700"/>
              <a:buNone/>
              <a:defRPr sz="3700">
                <a:solidFill>
                  <a:schemeClr val="dk2"/>
                </a:solidFill>
              </a:defRPr>
            </a:lvl8pPr>
            <a:lvl9pPr lvl="8" algn="ctr">
              <a:lnSpc>
                <a:spcPct val="100000"/>
              </a:lnSpc>
              <a:spcBef>
                <a:spcPts val="0"/>
              </a:spcBef>
              <a:spcAft>
                <a:spcPts val="0"/>
              </a:spcAft>
              <a:buClr>
                <a:schemeClr val="dk2"/>
              </a:buClr>
              <a:buSzPts val="3700"/>
              <a:buNone/>
              <a:defRPr sz="37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5"/>
          <p:cNvSpPr txBox="1"/>
          <p:nvPr>
            <p:ph type="title"/>
          </p:nvPr>
        </p:nvSpPr>
        <p:spPr>
          <a:xfrm>
            <a:off x="502920" y="311256"/>
            <a:ext cx="9052500" cy="1295400"/>
          </a:xfrm>
          <a:prstGeom prst="rect">
            <a:avLst/>
          </a:prstGeom>
          <a:noFill/>
          <a:ln>
            <a:noFill/>
          </a:ln>
        </p:spPr>
        <p:txBody>
          <a:bodyPr anchorCtr="0" anchor="b" bIns="113100" lIns="113100" spcFirstLastPara="1" rIns="113100" wrap="square" tIns="113100">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3" name="Google Shape;13;p5"/>
          <p:cNvSpPr txBox="1"/>
          <p:nvPr>
            <p:ph idx="1" type="body"/>
          </p:nvPr>
        </p:nvSpPr>
        <p:spPr>
          <a:xfrm>
            <a:off x="502920" y="1813560"/>
            <a:ext cx="9052500" cy="5629800"/>
          </a:xfrm>
          <a:prstGeom prst="rect">
            <a:avLst/>
          </a:prstGeom>
          <a:noFill/>
          <a:ln>
            <a:noFill/>
          </a:ln>
        </p:spPr>
        <p:txBody>
          <a:bodyPr anchorCtr="0" anchor="t" bIns="113100" lIns="113100" spcFirstLastPara="1" rIns="113100" wrap="square" tIns="113100">
            <a:noAutofit/>
          </a:bodyPr>
          <a:lstStyle>
            <a:lvl1pPr indent="-463550" lvl="0" marL="457200" algn="l">
              <a:lnSpc>
                <a:spcPct val="100000"/>
              </a:lnSpc>
              <a:spcBef>
                <a:spcPts val="700"/>
              </a:spcBef>
              <a:spcAft>
                <a:spcPts val="0"/>
              </a:spcAft>
              <a:buSzPts val="3700"/>
              <a:buChar char="●"/>
              <a:defRPr/>
            </a:lvl1pPr>
            <a:lvl2pPr indent="-419100" lvl="1" marL="914400" algn="l">
              <a:lnSpc>
                <a:spcPct val="100000"/>
              </a:lnSpc>
              <a:spcBef>
                <a:spcPts val="0"/>
              </a:spcBef>
              <a:spcAft>
                <a:spcPts val="0"/>
              </a:spcAft>
              <a:buSzPts val="3000"/>
              <a:buChar char="○"/>
              <a:defRPr/>
            </a:lvl2pPr>
            <a:lvl3pPr indent="-419100" lvl="2" marL="1371600" algn="l">
              <a:lnSpc>
                <a:spcPct val="100000"/>
              </a:lnSpc>
              <a:spcBef>
                <a:spcPts val="0"/>
              </a:spcBef>
              <a:spcAft>
                <a:spcPts val="0"/>
              </a:spcAft>
              <a:buSzPts val="3000"/>
              <a:buChar char="■"/>
              <a:defRPr/>
            </a:lvl3pPr>
            <a:lvl4pPr indent="-368300" lvl="3" marL="1828800" algn="l">
              <a:lnSpc>
                <a:spcPct val="100000"/>
              </a:lnSpc>
              <a:spcBef>
                <a:spcPts val="0"/>
              </a:spcBef>
              <a:spcAft>
                <a:spcPts val="0"/>
              </a:spcAft>
              <a:buSzPts val="2200"/>
              <a:buChar char="●"/>
              <a:defRPr/>
            </a:lvl4pPr>
            <a:lvl5pPr indent="-368300" lvl="4" marL="2286000" algn="l">
              <a:lnSpc>
                <a:spcPct val="100000"/>
              </a:lnSpc>
              <a:spcBef>
                <a:spcPts val="0"/>
              </a:spcBef>
              <a:spcAft>
                <a:spcPts val="0"/>
              </a:spcAft>
              <a:buSzPts val="2200"/>
              <a:buChar char="○"/>
              <a:defRPr/>
            </a:lvl5pPr>
            <a:lvl6pPr indent="-368300" lvl="5" marL="2743200" algn="l">
              <a:lnSpc>
                <a:spcPct val="100000"/>
              </a:lnSpc>
              <a:spcBef>
                <a:spcPts val="0"/>
              </a:spcBef>
              <a:spcAft>
                <a:spcPts val="0"/>
              </a:spcAft>
              <a:buSzPts val="2200"/>
              <a:buChar char="■"/>
              <a:defRPr/>
            </a:lvl6pPr>
            <a:lvl7pPr indent="-368300" lvl="6" marL="3200400" algn="l">
              <a:lnSpc>
                <a:spcPct val="100000"/>
              </a:lnSpc>
              <a:spcBef>
                <a:spcPts val="0"/>
              </a:spcBef>
              <a:spcAft>
                <a:spcPts val="0"/>
              </a:spcAft>
              <a:buSzPts val="2200"/>
              <a:buChar char="●"/>
              <a:defRPr/>
            </a:lvl7pPr>
            <a:lvl8pPr indent="-368300" lvl="7" marL="3657600" algn="l">
              <a:lnSpc>
                <a:spcPct val="100000"/>
              </a:lnSpc>
              <a:spcBef>
                <a:spcPts val="0"/>
              </a:spcBef>
              <a:spcAft>
                <a:spcPts val="0"/>
              </a:spcAft>
              <a:buSzPts val="2200"/>
              <a:buChar char="○"/>
              <a:defRPr/>
            </a:lvl8pPr>
            <a:lvl9pPr indent="-368300" lvl="8" marL="4114800" algn="l">
              <a:lnSpc>
                <a:spcPct val="100000"/>
              </a:lnSpc>
              <a:spcBef>
                <a:spcPts val="0"/>
              </a:spcBef>
              <a:spcAft>
                <a:spcPts val="0"/>
              </a:spcAft>
              <a:buSzPts val="2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6"/>
          <p:cNvSpPr txBox="1"/>
          <p:nvPr>
            <p:ph type="title"/>
          </p:nvPr>
        </p:nvSpPr>
        <p:spPr>
          <a:xfrm>
            <a:off x="502920" y="311256"/>
            <a:ext cx="9052500" cy="1295400"/>
          </a:xfrm>
          <a:prstGeom prst="rect">
            <a:avLst/>
          </a:prstGeom>
          <a:noFill/>
          <a:ln>
            <a:noFill/>
          </a:ln>
        </p:spPr>
        <p:txBody>
          <a:bodyPr anchorCtr="0" anchor="b" bIns="113100" lIns="113100" spcFirstLastPara="1" rIns="113100" wrap="square" tIns="113100">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6" name="Google Shape;16;p6"/>
          <p:cNvSpPr txBox="1"/>
          <p:nvPr>
            <p:ph idx="1" type="body"/>
          </p:nvPr>
        </p:nvSpPr>
        <p:spPr>
          <a:xfrm>
            <a:off x="502920" y="1813560"/>
            <a:ext cx="4394100" cy="5629800"/>
          </a:xfrm>
          <a:prstGeom prst="rect">
            <a:avLst/>
          </a:prstGeom>
          <a:noFill/>
          <a:ln>
            <a:noFill/>
          </a:ln>
        </p:spPr>
        <p:txBody>
          <a:bodyPr anchorCtr="0" anchor="t" bIns="113100" lIns="113100" spcFirstLastPara="1" rIns="113100" wrap="square" tIns="113100">
            <a:noAutofit/>
          </a:bodyPr>
          <a:lstStyle>
            <a:lvl1pPr indent="-463550" lvl="0" marL="457200" algn="l">
              <a:lnSpc>
                <a:spcPct val="100000"/>
              </a:lnSpc>
              <a:spcBef>
                <a:spcPts val="700"/>
              </a:spcBef>
              <a:spcAft>
                <a:spcPts val="0"/>
              </a:spcAft>
              <a:buSzPts val="3700"/>
              <a:buChar char="●"/>
              <a:defRPr/>
            </a:lvl1pPr>
            <a:lvl2pPr indent="-419100" lvl="1" marL="914400" algn="l">
              <a:lnSpc>
                <a:spcPct val="100000"/>
              </a:lnSpc>
              <a:spcBef>
                <a:spcPts val="0"/>
              </a:spcBef>
              <a:spcAft>
                <a:spcPts val="0"/>
              </a:spcAft>
              <a:buSzPts val="3000"/>
              <a:buChar char="○"/>
              <a:defRPr/>
            </a:lvl2pPr>
            <a:lvl3pPr indent="-419100" lvl="2" marL="1371600" algn="l">
              <a:lnSpc>
                <a:spcPct val="100000"/>
              </a:lnSpc>
              <a:spcBef>
                <a:spcPts val="0"/>
              </a:spcBef>
              <a:spcAft>
                <a:spcPts val="0"/>
              </a:spcAft>
              <a:buSzPts val="3000"/>
              <a:buChar char="■"/>
              <a:defRPr/>
            </a:lvl3pPr>
            <a:lvl4pPr indent="-368300" lvl="3" marL="1828800" algn="l">
              <a:lnSpc>
                <a:spcPct val="100000"/>
              </a:lnSpc>
              <a:spcBef>
                <a:spcPts val="0"/>
              </a:spcBef>
              <a:spcAft>
                <a:spcPts val="0"/>
              </a:spcAft>
              <a:buSzPts val="2200"/>
              <a:buChar char="●"/>
              <a:defRPr/>
            </a:lvl4pPr>
            <a:lvl5pPr indent="-368300" lvl="4" marL="2286000" algn="l">
              <a:lnSpc>
                <a:spcPct val="100000"/>
              </a:lnSpc>
              <a:spcBef>
                <a:spcPts val="0"/>
              </a:spcBef>
              <a:spcAft>
                <a:spcPts val="0"/>
              </a:spcAft>
              <a:buSzPts val="2200"/>
              <a:buChar char="○"/>
              <a:defRPr/>
            </a:lvl5pPr>
            <a:lvl6pPr indent="-368300" lvl="5" marL="2743200" algn="l">
              <a:lnSpc>
                <a:spcPct val="100000"/>
              </a:lnSpc>
              <a:spcBef>
                <a:spcPts val="0"/>
              </a:spcBef>
              <a:spcAft>
                <a:spcPts val="0"/>
              </a:spcAft>
              <a:buSzPts val="2200"/>
              <a:buChar char="■"/>
              <a:defRPr/>
            </a:lvl6pPr>
            <a:lvl7pPr indent="-368300" lvl="6" marL="3200400" algn="l">
              <a:lnSpc>
                <a:spcPct val="100000"/>
              </a:lnSpc>
              <a:spcBef>
                <a:spcPts val="0"/>
              </a:spcBef>
              <a:spcAft>
                <a:spcPts val="0"/>
              </a:spcAft>
              <a:buSzPts val="2200"/>
              <a:buChar char="●"/>
              <a:defRPr/>
            </a:lvl7pPr>
            <a:lvl8pPr indent="-368300" lvl="7" marL="3657600" algn="l">
              <a:lnSpc>
                <a:spcPct val="100000"/>
              </a:lnSpc>
              <a:spcBef>
                <a:spcPts val="0"/>
              </a:spcBef>
              <a:spcAft>
                <a:spcPts val="0"/>
              </a:spcAft>
              <a:buSzPts val="2200"/>
              <a:buChar char="○"/>
              <a:defRPr/>
            </a:lvl8pPr>
            <a:lvl9pPr indent="-368300" lvl="8" marL="4114800" algn="l">
              <a:lnSpc>
                <a:spcPct val="100000"/>
              </a:lnSpc>
              <a:spcBef>
                <a:spcPts val="0"/>
              </a:spcBef>
              <a:spcAft>
                <a:spcPts val="0"/>
              </a:spcAft>
              <a:buSzPts val="2200"/>
              <a:buChar char="■"/>
              <a:defRPr/>
            </a:lvl9pPr>
          </a:lstStyle>
          <a:p/>
        </p:txBody>
      </p:sp>
      <p:sp>
        <p:nvSpPr>
          <p:cNvPr id="17" name="Google Shape;17;p6"/>
          <p:cNvSpPr txBox="1"/>
          <p:nvPr>
            <p:ph idx="2" type="body"/>
          </p:nvPr>
        </p:nvSpPr>
        <p:spPr>
          <a:xfrm>
            <a:off x="5161501" y="1813560"/>
            <a:ext cx="4394100" cy="5629800"/>
          </a:xfrm>
          <a:prstGeom prst="rect">
            <a:avLst/>
          </a:prstGeom>
          <a:noFill/>
          <a:ln>
            <a:noFill/>
          </a:ln>
        </p:spPr>
        <p:txBody>
          <a:bodyPr anchorCtr="0" anchor="t" bIns="113100" lIns="113100" spcFirstLastPara="1" rIns="113100" wrap="square" tIns="113100">
            <a:noAutofit/>
          </a:bodyPr>
          <a:lstStyle>
            <a:lvl1pPr indent="-463550" lvl="0" marL="457200" algn="l">
              <a:lnSpc>
                <a:spcPct val="100000"/>
              </a:lnSpc>
              <a:spcBef>
                <a:spcPts val="700"/>
              </a:spcBef>
              <a:spcAft>
                <a:spcPts val="0"/>
              </a:spcAft>
              <a:buSzPts val="3700"/>
              <a:buChar char="●"/>
              <a:defRPr/>
            </a:lvl1pPr>
            <a:lvl2pPr indent="-419100" lvl="1" marL="914400" algn="l">
              <a:lnSpc>
                <a:spcPct val="100000"/>
              </a:lnSpc>
              <a:spcBef>
                <a:spcPts val="0"/>
              </a:spcBef>
              <a:spcAft>
                <a:spcPts val="0"/>
              </a:spcAft>
              <a:buSzPts val="3000"/>
              <a:buChar char="○"/>
              <a:defRPr/>
            </a:lvl2pPr>
            <a:lvl3pPr indent="-419100" lvl="2" marL="1371600" algn="l">
              <a:lnSpc>
                <a:spcPct val="100000"/>
              </a:lnSpc>
              <a:spcBef>
                <a:spcPts val="0"/>
              </a:spcBef>
              <a:spcAft>
                <a:spcPts val="0"/>
              </a:spcAft>
              <a:buSzPts val="3000"/>
              <a:buChar char="■"/>
              <a:defRPr/>
            </a:lvl3pPr>
            <a:lvl4pPr indent="-368300" lvl="3" marL="1828800" algn="l">
              <a:lnSpc>
                <a:spcPct val="100000"/>
              </a:lnSpc>
              <a:spcBef>
                <a:spcPts val="0"/>
              </a:spcBef>
              <a:spcAft>
                <a:spcPts val="0"/>
              </a:spcAft>
              <a:buSzPts val="2200"/>
              <a:buChar char="●"/>
              <a:defRPr/>
            </a:lvl4pPr>
            <a:lvl5pPr indent="-368300" lvl="4" marL="2286000" algn="l">
              <a:lnSpc>
                <a:spcPct val="100000"/>
              </a:lnSpc>
              <a:spcBef>
                <a:spcPts val="0"/>
              </a:spcBef>
              <a:spcAft>
                <a:spcPts val="0"/>
              </a:spcAft>
              <a:buSzPts val="2200"/>
              <a:buChar char="○"/>
              <a:defRPr/>
            </a:lvl5pPr>
            <a:lvl6pPr indent="-368300" lvl="5" marL="2743200" algn="l">
              <a:lnSpc>
                <a:spcPct val="100000"/>
              </a:lnSpc>
              <a:spcBef>
                <a:spcPts val="0"/>
              </a:spcBef>
              <a:spcAft>
                <a:spcPts val="0"/>
              </a:spcAft>
              <a:buSzPts val="2200"/>
              <a:buChar char="■"/>
              <a:defRPr/>
            </a:lvl6pPr>
            <a:lvl7pPr indent="-368300" lvl="6" marL="3200400" algn="l">
              <a:lnSpc>
                <a:spcPct val="100000"/>
              </a:lnSpc>
              <a:spcBef>
                <a:spcPts val="0"/>
              </a:spcBef>
              <a:spcAft>
                <a:spcPts val="0"/>
              </a:spcAft>
              <a:buSzPts val="2200"/>
              <a:buChar char="●"/>
              <a:defRPr/>
            </a:lvl7pPr>
            <a:lvl8pPr indent="-368300" lvl="7" marL="3657600" algn="l">
              <a:lnSpc>
                <a:spcPct val="100000"/>
              </a:lnSpc>
              <a:spcBef>
                <a:spcPts val="0"/>
              </a:spcBef>
              <a:spcAft>
                <a:spcPts val="0"/>
              </a:spcAft>
              <a:buSzPts val="2200"/>
              <a:buChar char="○"/>
              <a:defRPr/>
            </a:lvl8pPr>
            <a:lvl9pPr indent="-368300" lvl="8" marL="4114800" algn="l">
              <a:lnSpc>
                <a:spcPct val="100000"/>
              </a:lnSpc>
              <a:spcBef>
                <a:spcPts val="0"/>
              </a:spcBef>
              <a:spcAft>
                <a:spcPts val="0"/>
              </a:spcAft>
              <a:buSzPts val="2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7"/>
          <p:cNvSpPr txBox="1"/>
          <p:nvPr>
            <p:ph type="title"/>
          </p:nvPr>
        </p:nvSpPr>
        <p:spPr>
          <a:xfrm>
            <a:off x="502920" y="311256"/>
            <a:ext cx="9052500" cy="1295400"/>
          </a:xfrm>
          <a:prstGeom prst="rect">
            <a:avLst/>
          </a:prstGeom>
          <a:noFill/>
          <a:ln>
            <a:noFill/>
          </a:ln>
        </p:spPr>
        <p:txBody>
          <a:bodyPr anchorCtr="0" anchor="b" bIns="113100" lIns="113100" spcFirstLastPara="1" rIns="113100" wrap="square" tIns="113100">
            <a:no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 name="Shape 20"/>
        <p:cNvGrpSpPr/>
        <p:nvPr/>
      </p:nvGrpSpPr>
      <p:grpSpPr>
        <a:xfrm>
          <a:off x="0" y="0"/>
          <a:ext cx="0" cy="0"/>
          <a:chOff x="0" y="0"/>
          <a:chExt cx="0" cy="0"/>
        </a:xfrm>
      </p:grpSpPr>
      <p:sp>
        <p:nvSpPr>
          <p:cNvPr id="21" name="Google Shape;21;p8"/>
          <p:cNvSpPr txBox="1"/>
          <p:nvPr>
            <p:ph idx="1" type="body"/>
          </p:nvPr>
        </p:nvSpPr>
        <p:spPr>
          <a:xfrm>
            <a:off x="502920" y="6658423"/>
            <a:ext cx="9052500" cy="785100"/>
          </a:xfrm>
          <a:prstGeom prst="rect">
            <a:avLst/>
          </a:prstGeom>
          <a:noFill/>
          <a:ln>
            <a:noFill/>
          </a:ln>
        </p:spPr>
        <p:txBody>
          <a:bodyPr anchorCtr="0" anchor="t" bIns="113100" lIns="113100" spcFirstLastPara="1" rIns="113100" wrap="square" tIns="113100">
            <a:noAutofit/>
          </a:bodyPr>
          <a:lstStyle>
            <a:lvl1pPr indent="-228600" lvl="0" marL="457200" algn="ctr">
              <a:lnSpc>
                <a:spcPct val="100000"/>
              </a:lnSpc>
              <a:spcBef>
                <a:spcPts val="400"/>
              </a:spcBef>
              <a:spcAft>
                <a:spcPts val="0"/>
              </a:spcAft>
              <a:buSzPts val="2200"/>
              <a:buNone/>
              <a:defRPr sz="22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502920" y="311256"/>
            <a:ext cx="9052500" cy="1295400"/>
          </a:xfrm>
          <a:prstGeom prst="rect">
            <a:avLst/>
          </a:prstGeom>
          <a:noFill/>
          <a:ln>
            <a:noFill/>
          </a:ln>
        </p:spPr>
        <p:txBody>
          <a:bodyPr anchorCtr="0" anchor="b" bIns="113100" lIns="113100" spcFirstLastPara="1" rIns="113100" wrap="square" tIns="113100">
            <a:noAutofit/>
          </a:bodyPr>
          <a:lstStyle>
            <a:lvl1pPr lvl="0"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500"/>
              <a:buFont typeface="Arial"/>
              <a:buNone/>
              <a:defRPr b="1" i="0" sz="45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502920" y="1813560"/>
            <a:ext cx="9052500" cy="5629800"/>
          </a:xfrm>
          <a:prstGeom prst="rect">
            <a:avLst/>
          </a:prstGeom>
          <a:noFill/>
          <a:ln>
            <a:noFill/>
          </a:ln>
        </p:spPr>
        <p:txBody>
          <a:bodyPr anchorCtr="0" anchor="t" bIns="113100" lIns="113100" spcFirstLastPara="1" rIns="113100" wrap="square" tIns="113100">
            <a:noAutofit/>
          </a:bodyPr>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1pPr>
            <a:lvl2pPr indent="-419100" lvl="1" marL="914400" marR="0" rtl="0" algn="l">
              <a:lnSpc>
                <a:spcPct val="100000"/>
              </a:lnSpc>
              <a:spcBef>
                <a:spcPts val="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419100" lvl="2" marL="1371600" marR="0" rtl="0" algn="l">
              <a:lnSpc>
                <a:spcPct val="100000"/>
              </a:lnSpc>
              <a:spcBef>
                <a:spcPts val="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3pPr>
            <a:lvl4pPr indent="-368300" lvl="3" marL="1828800" marR="0" rtl="0" algn="l">
              <a:lnSpc>
                <a:spcPct val="100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lnSpc>
                <a:spcPct val="100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68300" lvl="5" marL="2743200" marR="0" rtl="0" algn="l">
              <a:lnSpc>
                <a:spcPct val="100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6pPr>
            <a:lvl7pPr indent="-368300" lvl="6" marL="3200400" marR="0" rtl="0" algn="l">
              <a:lnSpc>
                <a:spcPct val="100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7pPr>
            <a:lvl8pPr indent="-368300" lvl="7" marL="3657600" marR="0" rtl="0" algn="l">
              <a:lnSpc>
                <a:spcPct val="100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8pPr>
            <a:lvl9pPr indent="-368300" lvl="8" marL="4114800" marR="0" rtl="0" algn="l">
              <a:lnSpc>
                <a:spcPct val="100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cf@cs.nyu.edu" TargetMode="External"/><Relationship Id="rId4"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png"/><Relationship Id="rId10"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1"/>
          <p:cNvSpPr/>
          <p:nvPr/>
        </p:nvSpPr>
        <p:spPr>
          <a:xfrm>
            <a:off x="0" y="6789500"/>
            <a:ext cx="3309600" cy="36900"/>
          </a:xfrm>
          <a:prstGeom prst="rect">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
          <p:cNvSpPr/>
          <p:nvPr/>
        </p:nvSpPr>
        <p:spPr>
          <a:xfrm>
            <a:off x="6748725" y="6756793"/>
            <a:ext cx="3309600" cy="35400"/>
          </a:xfrm>
          <a:prstGeom prst="rect">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
          <p:cNvSpPr txBox="1"/>
          <p:nvPr/>
        </p:nvSpPr>
        <p:spPr>
          <a:xfrm>
            <a:off x="349125" y="306250"/>
            <a:ext cx="2758800" cy="44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434343"/>
                </a:solidFill>
                <a:latin typeface="Roboto Medium"/>
                <a:ea typeface="Roboto Medium"/>
                <a:cs typeface="Roboto Medium"/>
                <a:sym typeface="Roboto Medium"/>
              </a:rPr>
              <a:t>Solution Features </a:t>
            </a:r>
            <a:endParaRPr b="0" i="0" sz="2400" u="none" cap="none" strike="noStrike">
              <a:solidFill>
                <a:srgbClr val="434343"/>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
          <p:cNvSpPr txBox="1"/>
          <p:nvPr/>
        </p:nvSpPr>
        <p:spPr>
          <a:xfrm>
            <a:off x="3461450" y="5113800"/>
            <a:ext cx="3135300" cy="230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97272C"/>
                </a:solidFill>
                <a:latin typeface="Roboto Medium"/>
                <a:ea typeface="Roboto Medium"/>
                <a:cs typeface="Roboto Medium"/>
                <a:sym typeface="Roboto Medium"/>
              </a:rPr>
              <a:t>	</a:t>
            </a:r>
            <a:r>
              <a:rPr b="0" i="0" lang="en" sz="1100" u="none" cap="none" strike="noStrike">
                <a:solidFill>
                  <a:srgbClr val="97272C"/>
                </a:solidFill>
                <a:latin typeface="Roboto Medium"/>
                <a:ea typeface="Roboto Medium"/>
                <a:cs typeface="Roboto Medium"/>
                <a:sym typeface="Roboto Medium"/>
              </a:rPr>
              <a:t>Team:</a:t>
            </a:r>
            <a:endParaRPr b="0" i="0" sz="1100" u="none" cap="none" strike="noStrike">
              <a:solidFill>
                <a:srgbClr val="000000"/>
              </a:solidFill>
              <a:latin typeface="Roboto Medium"/>
              <a:ea typeface="Roboto Medium"/>
              <a:cs typeface="Roboto Medium"/>
              <a:sym typeface="Roboto Medium"/>
            </a:endParaRPr>
          </a:p>
          <a:p>
            <a:pPr indent="0" lvl="0" marL="0" marR="0" rtl="0" algn="r">
              <a:lnSpc>
                <a:spcPct val="100000"/>
              </a:lnSpc>
              <a:spcBef>
                <a:spcPts val="0"/>
              </a:spcBef>
              <a:spcAft>
                <a:spcPts val="0"/>
              </a:spcAft>
              <a:buClr>
                <a:srgbClr val="000000"/>
              </a:buClr>
              <a:buSzPts val="1100"/>
              <a:buFont typeface="Arial"/>
              <a:buNone/>
            </a:pPr>
            <a:r>
              <a:rPr b="0" i="1" lang="en" sz="1100" u="none" cap="none" strike="noStrike">
                <a:solidFill>
                  <a:srgbClr val="97272C"/>
                </a:solidFill>
                <a:latin typeface="Roboto Medium"/>
                <a:ea typeface="Roboto Medium"/>
                <a:cs typeface="Roboto Medium"/>
                <a:sym typeface="Roboto Medium"/>
              </a:rPr>
              <a:t>Abhijeet Sant (ars1125@nyu.edu) </a:t>
            </a:r>
            <a:endParaRPr b="0" i="1" sz="1100" u="none" cap="none" strike="noStrike">
              <a:solidFill>
                <a:srgbClr val="97272C"/>
              </a:solidFill>
              <a:latin typeface="Roboto Medium"/>
              <a:ea typeface="Roboto Medium"/>
              <a:cs typeface="Roboto Medium"/>
              <a:sym typeface="Roboto Medium"/>
            </a:endParaRPr>
          </a:p>
          <a:p>
            <a:pPr indent="0" lvl="0" marL="0" marR="0" rtl="0" algn="r">
              <a:lnSpc>
                <a:spcPct val="100000"/>
              </a:lnSpc>
              <a:spcBef>
                <a:spcPts val="0"/>
              </a:spcBef>
              <a:spcAft>
                <a:spcPts val="0"/>
              </a:spcAft>
              <a:buClr>
                <a:srgbClr val="000000"/>
              </a:buClr>
              <a:buSzPts val="1100"/>
              <a:buFont typeface="Arial"/>
              <a:buNone/>
            </a:pPr>
            <a:r>
              <a:rPr b="0" i="1" lang="en" sz="1100" u="none" cap="none" strike="noStrike">
                <a:solidFill>
                  <a:srgbClr val="97272C"/>
                </a:solidFill>
                <a:latin typeface="Roboto Medium"/>
                <a:ea typeface="Roboto Medium"/>
                <a:cs typeface="Roboto Medium"/>
                <a:sym typeface="Roboto Medium"/>
              </a:rPr>
              <a:t>Nikita Amlani  (nga261@nyu.edu)</a:t>
            </a:r>
            <a:endParaRPr b="0" i="1" sz="1100" u="none" cap="none" strike="noStrike">
              <a:solidFill>
                <a:srgbClr val="97272C"/>
              </a:solidFill>
              <a:latin typeface="Roboto Medium"/>
              <a:ea typeface="Roboto Medium"/>
              <a:cs typeface="Roboto Medium"/>
              <a:sym typeface="Roboto Medium"/>
            </a:endParaRPr>
          </a:p>
          <a:p>
            <a:pPr indent="0" lvl="0" marL="0" marR="0" rtl="0" algn="r">
              <a:lnSpc>
                <a:spcPct val="100000"/>
              </a:lnSpc>
              <a:spcBef>
                <a:spcPts val="0"/>
              </a:spcBef>
              <a:spcAft>
                <a:spcPts val="0"/>
              </a:spcAft>
              <a:buClr>
                <a:srgbClr val="000000"/>
              </a:buClr>
              <a:buSzPts val="1100"/>
              <a:buFont typeface="Arial"/>
              <a:buNone/>
            </a:pPr>
            <a:r>
              <a:rPr b="0" i="1" lang="en" sz="1100" u="none" cap="none" strike="noStrike">
                <a:solidFill>
                  <a:srgbClr val="97272C"/>
                </a:solidFill>
                <a:latin typeface="Roboto Medium"/>
                <a:ea typeface="Roboto Medium"/>
                <a:cs typeface="Roboto Medium"/>
                <a:sym typeface="Roboto Medium"/>
              </a:rPr>
              <a:t>Rohit Saraf (rs6785@nyu.edu)</a:t>
            </a:r>
            <a:endParaRPr b="0" i="1" sz="1100" u="none" cap="none" strike="noStrike">
              <a:solidFill>
                <a:srgbClr val="97272C"/>
              </a:solidFill>
              <a:latin typeface="Roboto Medium"/>
              <a:ea typeface="Roboto Medium"/>
              <a:cs typeface="Roboto Medium"/>
              <a:sym typeface="Roboto Medium"/>
            </a:endParaRPr>
          </a:p>
          <a:p>
            <a:pPr indent="0" lvl="0" marL="0" marR="0" rtl="0" algn="r">
              <a:lnSpc>
                <a:spcPct val="100000"/>
              </a:lnSpc>
              <a:spcBef>
                <a:spcPts val="0"/>
              </a:spcBef>
              <a:spcAft>
                <a:spcPts val="0"/>
              </a:spcAft>
              <a:buClr>
                <a:schemeClr val="dk1"/>
              </a:buClr>
              <a:buSzPts val="4800"/>
              <a:buFont typeface="Arial"/>
              <a:buNone/>
            </a:pPr>
            <a:r>
              <a:rPr b="0" i="1" lang="en" sz="1100" u="none" cap="none" strike="noStrike">
                <a:solidFill>
                  <a:srgbClr val="97272C"/>
                </a:solidFill>
                <a:latin typeface="Roboto Medium"/>
                <a:ea typeface="Roboto Medium"/>
                <a:cs typeface="Roboto Medium"/>
                <a:sym typeface="Roboto Medium"/>
              </a:rPr>
              <a:t>Shreya Shreya (ss13337@nyu.edu)</a:t>
            </a:r>
            <a:endParaRPr b="0" i="1" sz="1100" u="none" cap="none" strike="noStrike">
              <a:solidFill>
                <a:srgbClr val="97272C"/>
              </a:solidFill>
              <a:latin typeface="Roboto Medium"/>
              <a:ea typeface="Roboto Medium"/>
              <a:cs typeface="Roboto Medium"/>
              <a:sym typeface="Roboto Medium"/>
            </a:endParaRPr>
          </a:p>
          <a:p>
            <a:pPr indent="0" lvl="0" marL="0" marR="0" rtl="0" algn="r">
              <a:lnSpc>
                <a:spcPct val="100000"/>
              </a:lnSpc>
              <a:spcBef>
                <a:spcPts val="0"/>
              </a:spcBef>
              <a:spcAft>
                <a:spcPts val="0"/>
              </a:spcAft>
              <a:buClr>
                <a:srgbClr val="000000"/>
              </a:buClr>
              <a:buSzPts val="1100"/>
              <a:buFont typeface="Arial"/>
              <a:buNone/>
            </a:pPr>
            <a:r>
              <a:t/>
            </a:r>
            <a:endParaRPr b="0" i="1" sz="1100" u="none" cap="none" strike="noStrike">
              <a:solidFill>
                <a:srgbClr val="97272C"/>
              </a:solidFill>
              <a:latin typeface="Roboto Medium"/>
              <a:ea typeface="Roboto Medium"/>
              <a:cs typeface="Roboto Medium"/>
              <a:sym typeface="Roboto Medium"/>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7272C"/>
                </a:solidFill>
                <a:latin typeface="Roboto Medium"/>
                <a:ea typeface="Roboto Medium"/>
                <a:cs typeface="Roboto Medium"/>
                <a:sym typeface="Roboto Medium"/>
              </a:rPr>
              <a:t>Supervised by: </a:t>
            </a:r>
            <a:endParaRPr b="0" i="0" sz="1100" u="none" cap="none" strike="noStrike">
              <a:solidFill>
                <a:srgbClr val="97272C"/>
              </a:solidFill>
              <a:latin typeface="Roboto Medium"/>
              <a:ea typeface="Roboto Medium"/>
              <a:cs typeface="Roboto Medium"/>
              <a:sym typeface="Roboto Medium"/>
            </a:endParaRPr>
          </a:p>
          <a:p>
            <a:pPr indent="0" lvl="0" marL="0" marR="0" rtl="0" algn="r">
              <a:lnSpc>
                <a:spcPct val="100000"/>
              </a:lnSpc>
              <a:spcBef>
                <a:spcPts val="0"/>
              </a:spcBef>
              <a:spcAft>
                <a:spcPts val="0"/>
              </a:spcAft>
              <a:buClr>
                <a:schemeClr val="dk1"/>
              </a:buClr>
              <a:buSzPts val="3600"/>
              <a:buFont typeface="Arial"/>
              <a:buNone/>
            </a:pPr>
            <a:r>
              <a:rPr b="0" i="1" lang="en" sz="1100" u="none" cap="none" strike="noStrike">
                <a:solidFill>
                  <a:srgbClr val="97272C"/>
                </a:solidFill>
                <a:latin typeface="Roboto Medium"/>
                <a:ea typeface="Roboto Medium"/>
                <a:cs typeface="Roboto Medium"/>
                <a:sym typeface="Roboto Medium"/>
              </a:rPr>
              <a:t>Pr , J.C.  Franchitti (</a:t>
            </a:r>
            <a:r>
              <a:rPr b="0" i="1" lang="en" sz="1100" u="sng" cap="none" strike="noStrike">
                <a:solidFill>
                  <a:schemeClr val="hlink"/>
                </a:solidFill>
                <a:latin typeface="Roboto Medium"/>
                <a:ea typeface="Roboto Medium"/>
                <a:cs typeface="Roboto Medium"/>
                <a:sym typeface="Roboto Medium"/>
                <a:hlinkClick r:id="rId3"/>
              </a:rPr>
              <a:t>jcf@cs.nyu.edu</a:t>
            </a:r>
            <a:r>
              <a:rPr b="0" i="1" lang="en" sz="1100" u="none" cap="none" strike="noStrike">
                <a:solidFill>
                  <a:srgbClr val="97272C"/>
                </a:solidFill>
                <a:latin typeface="Roboto Medium"/>
                <a:ea typeface="Roboto Medium"/>
                <a:cs typeface="Roboto Medium"/>
                <a:sym typeface="Roboto Medium"/>
              </a:rPr>
              <a:t>)</a:t>
            </a:r>
            <a:endParaRPr b="0" i="1" sz="1100" u="none" cap="none" strike="noStrike">
              <a:solidFill>
                <a:srgbClr val="97272C"/>
              </a:solidFill>
              <a:latin typeface="Roboto Medium"/>
              <a:ea typeface="Roboto Medium"/>
              <a:cs typeface="Roboto Medium"/>
              <a:sym typeface="Roboto Medium"/>
            </a:endParaRPr>
          </a:p>
          <a:p>
            <a:pPr indent="457200" lvl="0" marL="0" marR="0" rtl="0" algn="l">
              <a:lnSpc>
                <a:spcPct val="100000"/>
              </a:lnSpc>
              <a:spcBef>
                <a:spcPts val="0"/>
              </a:spcBef>
              <a:spcAft>
                <a:spcPts val="0"/>
              </a:spcAft>
              <a:buClr>
                <a:schemeClr val="dk1"/>
              </a:buClr>
              <a:buSzPts val="3600"/>
              <a:buFont typeface="Arial"/>
              <a:buNone/>
            </a:pPr>
            <a:r>
              <a:t/>
            </a:r>
            <a:endParaRPr b="0" i="0" sz="1100" u="none" cap="none" strike="noStrike">
              <a:solidFill>
                <a:srgbClr val="97272C"/>
              </a:solidFill>
              <a:latin typeface="Roboto Medium"/>
              <a:ea typeface="Roboto Medium"/>
              <a:cs typeface="Roboto Medium"/>
              <a:sym typeface="Roboto Medium"/>
            </a:endParaRPr>
          </a:p>
          <a:p>
            <a:pPr indent="457200" lvl="0" marL="0" marR="0" rtl="0" algn="l">
              <a:lnSpc>
                <a:spcPct val="100000"/>
              </a:lnSpc>
              <a:spcBef>
                <a:spcPts val="0"/>
              </a:spcBef>
              <a:spcAft>
                <a:spcPts val="0"/>
              </a:spcAft>
              <a:buClr>
                <a:schemeClr val="dk1"/>
              </a:buClr>
              <a:buSzPts val="3600"/>
              <a:buFont typeface="Arial"/>
              <a:buNone/>
            </a:pPr>
            <a:r>
              <a:rPr b="0" i="0" lang="en" sz="1100" u="none" cap="none" strike="noStrike">
                <a:solidFill>
                  <a:srgbClr val="97272C"/>
                </a:solidFill>
                <a:latin typeface="Roboto Medium"/>
                <a:ea typeface="Roboto Medium"/>
                <a:cs typeface="Roboto Medium"/>
                <a:sym typeface="Roboto Medium"/>
              </a:rPr>
              <a:t>Project Manager: </a:t>
            </a:r>
            <a:endParaRPr b="0" i="0" sz="1100" u="none" cap="none" strike="noStrike">
              <a:solidFill>
                <a:srgbClr val="97272C"/>
              </a:solidFill>
              <a:latin typeface="Roboto Medium"/>
              <a:ea typeface="Roboto Medium"/>
              <a:cs typeface="Roboto Medium"/>
              <a:sym typeface="Roboto Medium"/>
            </a:endParaRPr>
          </a:p>
          <a:p>
            <a:pPr indent="457200" lvl="0" marL="914400" marR="0" rtl="0" algn="l">
              <a:lnSpc>
                <a:spcPct val="100000"/>
              </a:lnSpc>
              <a:spcBef>
                <a:spcPts val="0"/>
              </a:spcBef>
              <a:spcAft>
                <a:spcPts val="0"/>
              </a:spcAft>
              <a:buClr>
                <a:schemeClr val="dk1"/>
              </a:buClr>
              <a:buSzPts val="3600"/>
              <a:buFont typeface="Arial"/>
              <a:buNone/>
            </a:pPr>
            <a:r>
              <a:rPr b="0" i="1" lang="en" sz="1100" u="none" cap="none" strike="noStrike">
                <a:solidFill>
                  <a:srgbClr val="97272C"/>
                </a:solidFill>
                <a:latin typeface="Roboto Medium"/>
                <a:ea typeface="Roboto Medium"/>
                <a:cs typeface="Roboto Medium"/>
                <a:sym typeface="Roboto Medium"/>
              </a:rPr>
              <a:t>Sharon Denning (sharondenning@nypl.org)</a:t>
            </a:r>
            <a:endParaRPr b="0" i="1" sz="1100" u="none" cap="none" strike="noStrike">
              <a:solidFill>
                <a:srgbClr val="97272C"/>
              </a:solidFill>
              <a:latin typeface="Roboto Medium"/>
              <a:ea typeface="Roboto Medium"/>
              <a:cs typeface="Roboto Medium"/>
              <a:sym typeface="Roboto Medium"/>
            </a:endParaRPr>
          </a:p>
          <a:p>
            <a:pPr indent="0" lvl="0" marL="0" marR="0" rtl="0" algn="r">
              <a:lnSpc>
                <a:spcPct val="100000"/>
              </a:lnSpc>
              <a:spcBef>
                <a:spcPts val="0"/>
              </a:spcBef>
              <a:spcAft>
                <a:spcPts val="0"/>
              </a:spcAft>
              <a:buClr>
                <a:schemeClr val="dk1"/>
              </a:buClr>
              <a:buSzPts val="3600"/>
              <a:buFont typeface="Arial"/>
              <a:buNone/>
            </a:pPr>
            <a:r>
              <a:t/>
            </a:r>
            <a:endParaRPr b="0" i="1" sz="1200" u="none" cap="none" strike="noStrike">
              <a:solidFill>
                <a:srgbClr val="97272C"/>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CC0000"/>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CC0000"/>
              </a:solidFill>
              <a:latin typeface="Roboto Medium"/>
              <a:ea typeface="Roboto Medium"/>
              <a:cs typeface="Roboto Medium"/>
              <a:sym typeface="Roboto Medium"/>
            </a:endParaRPr>
          </a:p>
        </p:txBody>
      </p:sp>
      <p:pic>
        <p:nvPicPr>
          <p:cNvPr id="31" name="Google Shape;31;p1"/>
          <p:cNvPicPr preferRelativeResize="0"/>
          <p:nvPr/>
        </p:nvPicPr>
        <p:blipFill rotWithShape="1">
          <a:blip r:embed="rId4">
            <a:alphaModFix/>
          </a:blip>
          <a:srcRect b="0" l="0" r="0" t="0"/>
          <a:stretch/>
        </p:blipFill>
        <p:spPr>
          <a:xfrm>
            <a:off x="6850897" y="6857712"/>
            <a:ext cx="1254576" cy="729775"/>
          </a:xfrm>
          <a:prstGeom prst="rect">
            <a:avLst/>
          </a:prstGeom>
          <a:noFill/>
          <a:ln>
            <a:noFill/>
          </a:ln>
        </p:spPr>
      </p:pic>
      <p:pic>
        <p:nvPicPr>
          <p:cNvPr id="32" name="Google Shape;32;p1"/>
          <p:cNvPicPr preferRelativeResize="0"/>
          <p:nvPr/>
        </p:nvPicPr>
        <p:blipFill rotWithShape="1">
          <a:blip r:embed="rId5">
            <a:alphaModFix/>
          </a:blip>
          <a:srcRect b="24933" l="16096" r="17962" t="26723"/>
          <a:stretch/>
        </p:blipFill>
        <p:spPr>
          <a:xfrm>
            <a:off x="8176650" y="6962057"/>
            <a:ext cx="1531299" cy="634981"/>
          </a:xfrm>
          <a:prstGeom prst="rect">
            <a:avLst/>
          </a:prstGeom>
          <a:noFill/>
          <a:ln>
            <a:noFill/>
          </a:ln>
        </p:spPr>
      </p:pic>
      <p:sp>
        <p:nvSpPr>
          <p:cNvPr id="33" name="Google Shape;33;p1"/>
          <p:cNvSpPr txBox="1"/>
          <p:nvPr/>
        </p:nvSpPr>
        <p:spPr>
          <a:xfrm>
            <a:off x="3689325" y="3208575"/>
            <a:ext cx="2374500" cy="106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2400" u="none" cap="none" strike="noStrike">
              <a:solidFill>
                <a:srgbClr val="97272C"/>
              </a:solidFill>
              <a:latin typeface="Arial"/>
              <a:ea typeface="Arial"/>
              <a:cs typeface="Arial"/>
              <a:sym typeface="Arial"/>
            </a:endParaRPr>
          </a:p>
        </p:txBody>
      </p:sp>
      <p:sp>
        <p:nvSpPr>
          <p:cNvPr id="34" name="Google Shape;34;p1"/>
          <p:cNvSpPr/>
          <p:nvPr/>
        </p:nvSpPr>
        <p:spPr>
          <a:xfrm>
            <a:off x="3309600" y="6789488"/>
            <a:ext cx="980100" cy="980100"/>
          </a:xfrm>
          <a:prstGeom prst="rtTriangle">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
          <p:cNvSpPr/>
          <p:nvPr/>
        </p:nvSpPr>
        <p:spPr>
          <a:xfrm>
            <a:off x="6748625" y="1546075"/>
            <a:ext cx="780300" cy="780300"/>
          </a:xfrm>
          <a:prstGeom prst="rtTriangle">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
          <p:cNvSpPr/>
          <p:nvPr/>
        </p:nvSpPr>
        <p:spPr>
          <a:xfrm rot="-5400000">
            <a:off x="2867000" y="2510700"/>
            <a:ext cx="442500" cy="442500"/>
          </a:xfrm>
          <a:prstGeom prst="rtTriangle">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
          <p:cNvSpPr/>
          <p:nvPr/>
        </p:nvSpPr>
        <p:spPr>
          <a:xfrm>
            <a:off x="3470500" y="4966200"/>
            <a:ext cx="3186900" cy="36900"/>
          </a:xfrm>
          <a:prstGeom prst="rect">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
          <p:cNvSpPr txBox="1"/>
          <p:nvPr/>
        </p:nvSpPr>
        <p:spPr>
          <a:xfrm>
            <a:off x="337125" y="805750"/>
            <a:ext cx="2782800" cy="1757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 sz="1300" u="none" cap="none" strike="noStrike">
                <a:solidFill>
                  <a:srgbClr val="000000"/>
                </a:solidFill>
                <a:latin typeface="Roboto"/>
                <a:ea typeface="Roboto"/>
                <a:cs typeface="Roboto"/>
                <a:sym typeface="Roboto"/>
              </a:rPr>
              <a:t>The alt text is generated from the image. The primary purpose of alt text is to describe the images (max 100 characters) to the website visitors who are unable to see the image and tell the search engine crawlers about the image. The alt text generated can also be corrected and the model can be retrained </a:t>
            </a:r>
            <a:endParaRPr b="0" i="0" sz="1300" u="none" cap="none" strike="noStrike">
              <a:solidFill>
                <a:srgbClr val="000000"/>
              </a:solidFill>
              <a:latin typeface="Roboto"/>
              <a:ea typeface="Roboto"/>
              <a:cs typeface="Roboto"/>
              <a:sym typeface="Roboto"/>
            </a:endParaRPr>
          </a:p>
        </p:txBody>
      </p:sp>
      <p:sp>
        <p:nvSpPr>
          <p:cNvPr id="39" name="Google Shape;39;p1"/>
          <p:cNvSpPr/>
          <p:nvPr/>
        </p:nvSpPr>
        <p:spPr>
          <a:xfrm>
            <a:off x="-125" y="2953200"/>
            <a:ext cx="3309600" cy="4463100"/>
          </a:xfrm>
          <a:prstGeom prst="rect">
            <a:avLst/>
          </a:pr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
          <p:cNvSpPr txBox="1"/>
          <p:nvPr/>
        </p:nvSpPr>
        <p:spPr>
          <a:xfrm>
            <a:off x="522675" y="3126300"/>
            <a:ext cx="2308200" cy="34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434343"/>
                </a:solidFill>
                <a:latin typeface="Roboto Medium"/>
                <a:ea typeface="Roboto Medium"/>
                <a:cs typeface="Roboto Medium"/>
                <a:sym typeface="Roboto Medium"/>
              </a:rPr>
              <a:t>Business Value</a:t>
            </a:r>
            <a:endParaRPr b="0" i="0" sz="2400" u="none" cap="none" strike="noStrike">
              <a:solidFill>
                <a:srgbClr val="434343"/>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
          <p:cNvSpPr txBox="1"/>
          <p:nvPr/>
        </p:nvSpPr>
        <p:spPr>
          <a:xfrm>
            <a:off x="6938300" y="306250"/>
            <a:ext cx="3186900" cy="1919700"/>
          </a:xfrm>
          <a:prstGeom prst="rect">
            <a:avLst/>
          </a:prstGeom>
          <a:noFill/>
          <a:ln>
            <a:noFill/>
          </a:ln>
        </p:spPr>
        <p:txBody>
          <a:bodyPr anchorCtr="0" anchor="t" bIns="91425" lIns="91425" spcFirstLastPara="1" rIns="91425" wrap="square" tIns="91425">
            <a:noAutofit/>
          </a:bodyPr>
          <a:lstStyle/>
          <a:p>
            <a:pPr indent="0" lvl="0" marL="0" marR="0" rtl="0" algn="just">
              <a:lnSpc>
                <a:spcPct val="70000"/>
              </a:lnSpc>
              <a:spcBef>
                <a:spcPts val="0"/>
              </a:spcBef>
              <a:spcAft>
                <a:spcPts val="0"/>
              </a:spcAft>
              <a:buClr>
                <a:srgbClr val="000000"/>
              </a:buClr>
              <a:buSzPts val="3000"/>
              <a:buFont typeface="Arial"/>
              <a:buNone/>
            </a:pPr>
            <a:r>
              <a:rPr b="1" i="0" lang="en" sz="3000" u="none" cap="none" strike="noStrike">
                <a:solidFill>
                  <a:srgbClr val="434343"/>
                </a:solidFill>
                <a:latin typeface="Roboto"/>
                <a:ea typeface="Roboto"/>
                <a:cs typeface="Roboto"/>
                <a:sym typeface="Roboto"/>
              </a:rPr>
              <a:t>NYPL </a:t>
            </a:r>
            <a:endParaRPr b="1" i="0" sz="3000" u="none" cap="none" strike="noStrike">
              <a:solidFill>
                <a:srgbClr val="434343"/>
              </a:solidFill>
              <a:latin typeface="Roboto"/>
              <a:ea typeface="Roboto"/>
              <a:cs typeface="Roboto"/>
              <a:sym typeface="Roboto"/>
            </a:endParaRPr>
          </a:p>
          <a:p>
            <a:pPr indent="0" lvl="0" marL="0" marR="0" rtl="0" algn="just">
              <a:lnSpc>
                <a:spcPct val="70000"/>
              </a:lnSpc>
              <a:spcBef>
                <a:spcPts val="0"/>
              </a:spcBef>
              <a:spcAft>
                <a:spcPts val="0"/>
              </a:spcAft>
              <a:buClr>
                <a:srgbClr val="000000"/>
              </a:buClr>
              <a:buSzPts val="3000"/>
              <a:buFont typeface="Arial"/>
              <a:buNone/>
            </a:pPr>
            <a:r>
              <a:rPr b="1" i="0" lang="en" sz="3000" u="none" cap="none" strike="noStrike">
                <a:solidFill>
                  <a:srgbClr val="434343"/>
                </a:solidFill>
                <a:latin typeface="Roboto"/>
                <a:ea typeface="Roboto"/>
                <a:cs typeface="Roboto"/>
                <a:sym typeface="Roboto"/>
              </a:rPr>
              <a:t>Digital Collection Accessibility Solution</a:t>
            </a:r>
            <a:endParaRPr b="1" i="0" sz="3200" u="none" cap="none" strike="noStrike">
              <a:solidFill>
                <a:srgbClr val="434343"/>
              </a:solidFill>
              <a:latin typeface="Roboto"/>
              <a:ea typeface="Roboto"/>
              <a:cs typeface="Roboto"/>
              <a:sym typeface="Roboto"/>
            </a:endParaRPr>
          </a:p>
        </p:txBody>
      </p:sp>
      <p:sp>
        <p:nvSpPr>
          <p:cNvPr id="42" name="Google Shape;42;p1"/>
          <p:cNvSpPr txBox="1"/>
          <p:nvPr/>
        </p:nvSpPr>
        <p:spPr>
          <a:xfrm>
            <a:off x="349125" y="3657650"/>
            <a:ext cx="2655300" cy="3579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300" u="none" cap="none" strike="noStrike">
                <a:solidFill>
                  <a:srgbClr val="000000"/>
                </a:solidFill>
                <a:latin typeface="Roboto"/>
                <a:ea typeface="Roboto"/>
                <a:cs typeface="Roboto"/>
                <a:sym typeface="Roboto"/>
              </a:rPr>
              <a:t>Automatically generating alt text reduces the amount of work  required while adding images.</a:t>
            </a:r>
            <a:endParaRPr b="0" i="0" sz="13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200"/>
              <a:buFont typeface="Arial"/>
              <a:buNone/>
            </a:pPr>
            <a:r>
              <a:t/>
            </a:r>
            <a:endParaRPr b="0" i="0" sz="13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200"/>
              <a:buFont typeface="Arial"/>
              <a:buNone/>
            </a:pPr>
            <a:r>
              <a:rPr b="0" i="0" lang="en" sz="1300" u="none" cap="none" strike="noStrike">
                <a:solidFill>
                  <a:srgbClr val="000000"/>
                </a:solidFill>
                <a:latin typeface="Roboto"/>
                <a:ea typeface="Roboto"/>
                <a:cs typeface="Roboto"/>
                <a:sym typeface="Roboto"/>
              </a:rPr>
              <a:t>Images with optimized text are more likely to populate in image search queries.</a:t>
            </a:r>
            <a:endParaRPr b="0" i="0" sz="13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200"/>
              <a:buFont typeface="Arial"/>
              <a:buNone/>
            </a:pPr>
            <a:r>
              <a:rPr b="0" i="0" lang="en" sz="1300" u="none" cap="none" strike="noStrike">
                <a:solidFill>
                  <a:srgbClr val="000000"/>
                </a:solidFill>
                <a:latin typeface="Roboto"/>
                <a:ea typeface="Roboto"/>
                <a:cs typeface="Roboto"/>
                <a:sym typeface="Roboto"/>
              </a:rPr>
              <a:t>Generating alt text for all the images will keep the site ADA (American Disability Act) compliant.</a:t>
            </a:r>
            <a:endParaRPr b="0" i="0" sz="13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200"/>
              <a:buFont typeface="Arial"/>
              <a:buNone/>
            </a:pPr>
            <a:r>
              <a:t/>
            </a:r>
            <a:endParaRPr b="0" i="0" sz="13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200"/>
              <a:buFont typeface="Arial"/>
              <a:buNone/>
            </a:pPr>
            <a:r>
              <a:rPr b="0" i="0" lang="en" sz="1300" u="none" cap="none" strike="noStrike">
                <a:solidFill>
                  <a:srgbClr val="000000"/>
                </a:solidFill>
                <a:latin typeface="Roboto"/>
                <a:ea typeface="Roboto"/>
                <a:cs typeface="Roboto"/>
                <a:sym typeface="Roboto"/>
              </a:rPr>
              <a:t>Alt tags provide better image context/descriptions to search engine crawlers, helping them to index an image properly</a:t>
            </a:r>
            <a:r>
              <a:rPr b="0" i="0" lang="en" sz="1300" u="none" cap="none" strike="noStrike">
                <a:solidFill>
                  <a:schemeClr val="dk1"/>
                </a:solidFill>
                <a:latin typeface="Roboto Light"/>
                <a:ea typeface="Roboto Light"/>
                <a:cs typeface="Roboto Light"/>
                <a:sym typeface="Roboto Light"/>
              </a:rPr>
              <a:t>.</a:t>
            </a:r>
            <a:endParaRPr b="0" i="0" sz="1300" u="none" cap="none" strike="noStrike">
              <a:solidFill>
                <a:schemeClr val="dk1"/>
              </a:solidFill>
              <a:latin typeface="Roboto Light"/>
              <a:ea typeface="Roboto Light"/>
              <a:cs typeface="Roboto Light"/>
              <a:sym typeface="Roboto Light"/>
            </a:endParaRPr>
          </a:p>
        </p:txBody>
      </p:sp>
      <p:pic>
        <p:nvPicPr>
          <p:cNvPr id="43" name="Google Shape;43;p1"/>
          <p:cNvPicPr preferRelativeResize="0"/>
          <p:nvPr/>
        </p:nvPicPr>
        <p:blipFill>
          <a:blip r:embed="rId6">
            <a:alphaModFix/>
          </a:blip>
          <a:stretch>
            <a:fillRect/>
          </a:stretch>
        </p:blipFill>
        <p:spPr>
          <a:xfrm>
            <a:off x="6748725" y="2422738"/>
            <a:ext cx="3169827" cy="2288466"/>
          </a:xfrm>
          <a:prstGeom prst="rect">
            <a:avLst/>
          </a:prstGeom>
          <a:noFill/>
          <a:ln>
            <a:noFill/>
          </a:ln>
        </p:spPr>
      </p:pic>
      <p:pic>
        <p:nvPicPr>
          <p:cNvPr id="44" name="Google Shape;44;p1"/>
          <p:cNvPicPr preferRelativeResize="0"/>
          <p:nvPr/>
        </p:nvPicPr>
        <p:blipFill rotWithShape="1">
          <a:blip r:embed="rId7">
            <a:alphaModFix/>
          </a:blip>
          <a:srcRect b="0" l="12060" r="10582" t="0"/>
          <a:stretch/>
        </p:blipFill>
        <p:spPr>
          <a:xfrm>
            <a:off x="7123463" y="4900325"/>
            <a:ext cx="2560127" cy="1667350"/>
          </a:xfrm>
          <a:prstGeom prst="rect">
            <a:avLst/>
          </a:prstGeom>
          <a:noFill/>
          <a:ln>
            <a:noFill/>
          </a:ln>
        </p:spPr>
      </p:pic>
      <p:pic>
        <p:nvPicPr>
          <p:cNvPr id="45" name="Google Shape;45;p1"/>
          <p:cNvPicPr preferRelativeResize="0"/>
          <p:nvPr/>
        </p:nvPicPr>
        <p:blipFill>
          <a:blip r:embed="rId8">
            <a:alphaModFix/>
          </a:blip>
          <a:stretch>
            <a:fillRect/>
          </a:stretch>
        </p:blipFill>
        <p:spPr>
          <a:xfrm>
            <a:off x="4219488" y="945625"/>
            <a:ext cx="1619250" cy="1981200"/>
          </a:xfrm>
          <a:prstGeom prst="rect">
            <a:avLst/>
          </a:prstGeom>
          <a:noFill/>
          <a:ln>
            <a:noFill/>
          </a:ln>
        </p:spPr>
      </p:pic>
      <p:pic>
        <p:nvPicPr>
          <p:cNvPr id="46" name="Google Shape;46;p1"/>
          <p:cNvPicPr preferRelativeResize="0"/>
          <p:nvPr/>
        </p:nvPicPr>
        <p:blipFill rotWithShape="1">
          <a:blip r:embed="rId9">
            <a:alphaModFix/>
          </a:blip>
          <a:srcRect b="8204" l="5719" r="6829" t="11519"/>
          <a:stretch/>
        </p:blipFill>
        <p:spPr>
          <a:xfrm>
            <a:off x="3374300" y="3139748"/>
            <a:ext cx="3309600" cy="14929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nvSpPr>
        <p:spPr>
          <a:xfrm>
            <a:off x="450725" y="274825"/>
            <a:ext cx="2529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txBox="1"/>
          <p:nvPr/>
        </p:nvSpPr>
        <p:spPr>
          <a:xfrm>
            <a:off x="6958875" y="296825"/>
            <a:ext cx="2088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6787175" y="0"/>
            <a:ext cx="3271200" cy="3632400"/>
          </a:xfrm>
          <a:prstGeom prst="rect">
            <a:avLst/>
          </a:pr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txBox="1"/>
          <p:nvPr/>
        </p:nvSpPr>
        <p:spPr>
          <a:xfrm>
            <a:off x="3748502" y="4464150"/>
            <a:ext cx="2283900" cy="3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434343"/>
                </a:solidFill>
                <a:latin typeface="Roboto Medium"/>
                <a:ea typeface="Roboto Medium"/>
                <a:cs typeface="Roboto Medium"/>
                <a:sym typeface="Roboto Medium"/>
              </a:rPr>
              <a:t>Current Implementation</a:t>
            </a:r>
            <a:endParaRPr b="0" i="0" sz="1400" u="none" cap="none" strike="noStrike">
              <a:solidFill>
                <a:srgbClr val="434343"/>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5" name="Google Shape;55;p2"/>
          <p:cNvSpPr/>
          <p:nvPr/>
        </p:nvSpPr>
        <p:spPr>
          <a:xfrm>
            <a:off x="0" y="6792288"/>
            <a:ext cx="980100" cy="980100"/>
          </a:xfrm>
          <a:prstGeom prst="rtTriangle">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rot="-5400000">
            <a:off x="2702400" y="3172213"/>
            <a:ext cx="1921200" cy="56100"/>
          </a:xfrm>
          <a:prstGeom prst="rect">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txBox="1"/>
          <p:nvPr/>
        </p:nvSpPr>
        <p:spPr>
          <a:xfrm>
            <a:off x="8659900" y="623225"/>
            <a:ext cx="1206000" cy="2696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Roboto Light"/>
                <a:ea typeface="Roboto Light"/>
                <a:cs typeface="Roboto Light"/>
                <a:sym typeface="Roboto Light"/>
              </a:rPr>
              <a:t>Our solution uses Bootstrap for the  UI, Flask for backend services, HTML and CSS for the website, Jinja to generate Python template engine used to create HTML.</a:t>
            </a:r>
            <a:endParaRPr b="0" i="0" sz="1000" u="none" cap="none" strike="noStrike">
              <a:solidFill>
                <a:srgbClr val="000000"/>
              </a:solidFill>
              <a:latin typeface="Roboto"/>
              <a:ea typeface="Roboto"/>
              <a:cs typeface="Roboto"/>
              <a:sym typeface="Roboto"/>
            </a:endParaRPr>
          </a:p>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rgbClr val="000000"/>
              </a:solidFill>
              <a:latin typeface="Roboto Light"/>
              <a:ea typeface="Roboto Light"/>
              <a:cs typeface="Roboto Light"/>
              <a:sym typeface="Roboto Light"/>
            </a:endParaRPr>
          </a:p>
          <a:p>
            <a:pPr indent="0" lvl="0" marL="0" marR="0" rtl="0" algn="just">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Roboto Light"/>
                <a:ea typeface="Roboto Light"/>
                <a:cs typeface="Roboto Light"/>
                <a:sym typeface="Roboto Light"/>
              </a:rPr>
              <a:t>We trained our model based on the images and titles downloaded using the NYPL API . </a:t>
            </a:r>
            <a:endParaRPr b="0" i="0" sz="1000" u="none" cap="none" strike="noStrike">
              <a:solidFill>
                <a:srgbClr val="000000"/>
              </a:solidFill>
              <a:latin typeface="Roboto Light"/>
              <a:ea typeface="Roboto Light"/>
              <a:cs typeface="Roboto Light"/>
              <a:sym typeface="Roboto Light"/>
            </a:endParaRPr>
          </a:p>
        </p:txBody>
      </p:sp>
      <p:pic>
        <p:nvPicPr>
          <p:cNvPr id="58" name="Google Shape;58;p2"/>
          <p:cNvPicPr preferRelativeResize="0"/>
          <p:nvPr/>
        </p:nvPicPr>
        <p:blipFill rotWithShape="1">
          <a:blip r:embed="rId3">
            <a:alphaModFix/>
          </a:blip>
          <a:srcRect b="0" l="0" r="0" t="0"/>
          <a:stretch/>
        </p:blipFill>
        <p:spPr>
          <a:xfrm>
            <a:off x="7273050" y="2080862"/>
            <a:ext cx="1060845" cy="415500"/>
          </a:xfrm>
          <a:prstGeom prst="rect">
            <a:avLst/>
          </a:prstGeom>
          <a:noFill/>
          <a:ln>
            <a:noFill/>
          </a:ln>
        </p:spPr>
      </p:pic>
      <p:pic>
        <p:nvPicPr>
          <p:cNvPr id="59" name="Google Shape;59;p2"/>
          <p:cNvPicPr preferRelativeResize="0"/>
          <p:nvPr/>
        </p:nvPicPr>
        <p:blipFill rotWithShape="1">
          <a:blip r:embed="rId4">
            <a:alphaModFix/>
          </a:blip>
          <a:srcRect b="0" l="0" r="0" t="0"/>
          <a:stretch/>
        </p:blipFill>
        <p:spPr>
          <a:xfrm>
            <a:off x="7240850" y="434625"/>
            <a:ext cx="980100" cy="980100"/>
          </a:xfrm>
          <a:prstGeom prst="rect">
            <a:avLst/>
          </a:prstGeom>
          <a:noFill/>
          <a:ln>
            <a:noFill/>
          </a:ln>
        </p:spPr>
      </p:pic>
      <p:sp>
        <p:nvSpPr>
          <p:cNvPr id="60" name="Google Shape;60;p2"/>
          <p:cNvSpPr txBox="1"/>
          <p:nvPr/>
        </p:nvSpPr>
        <p:spPr>
          <a:xfrm>
            <a:off x="6958863" y="310413"/>
            <a:ext cx="1995000" cy="41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Medium"/>
                <a:ea typeface="Roboto Medium"/>
                <a:cs typeface="Roboto Medium"/>
                <a:sym typeface="Roboto Medium"/>
              </a:rPr>
              <a:t>Technology Stack</a:t>
            </a:r>
            <a:endParaRPr b="0" i="0" sz="1400" u="none" cap="none" strike="noStrike">
              <a:solidFill>
                <a:srgbClr val="434343"/>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61" name="Google Shape;61;p2"/>
          <p:cNvSpPr/>
          <p:nvPr/>
        </p:nvSpPr>
        <p:spPr>
          <a:xfrm flipH="1" rot="10800000">
            <a:off x="6787175" y="3632575"/>
            <a:ext cx="3271200" cy="39300"/>
          </a:xfrm>
          <a:prstGeom prst="rect">
            <a:avLst/>
          </a:prstGeom>
          <a:solidFill>
            <a:srgbClr val="9727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txBox="1"/>
          <p:nvPr/>
        </p:nvSpPr>
        <p:spPr>
          <a:xfrm>
            <a:off x="491950" y="310425"/>
            <a:ext cx="1995000" cy="41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Medium"/>
                <a:ea typeface="Roboto Medium"/>
                <a:cs typeface="Roboto Medium"/>
                <a:sym typeface="Roboto Medium"/>
              </a:rPr>
              <a:t>Objectives</a:t>
            </a:r>
            <a:endParaRPr b="0" i="0" sz="1400" u="none" cap="none" strike="noStrike">
              <a:solidFill>
                <a:srgbClr val="434343"/>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63" name="Google Shape;63;p2"/>
          <p:cNvSpPr txBox="1"/>
          <p:nvPr/>
        </p:nvSpPr>
        <p:spPr>
          <a:xfrm>
            <a:off x="3751100" y="310425"/>
            <a:ext cx="1995000" cy="41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Medium"/>
                <a:ea typeface="Roboto Medium"/>
                <a:cs typeface="Roboto Medium"/>
                <a:sym typeface="Roboto Medium"/>
              </a:rPr>
              <a:t>Business Architecture</a:t>
            </a:r>
            <a:endParaRPr b="0" i="0" sz="1400" u="none" cap="none" strike="noStrike">
              <a:solidFill>
                <a:srgbClr val="434343"/>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64" name="Google Shape;64;p2"/>
          <p:cNvSpPr txBox="1"/>
          <p:nvPr/>
        </p:nvSpPr>
        <p:spPr>
          <a:xfrm>
            <a:off x="3748500" y="623225"/>
            <a:ext cx="2561400" cy="1353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Whenever a user wants to generate an alt text for an image or for recently added images in a collection, they can use the webpage (which internally uses a trained model) to generate the alt text for the uploaded image. The user can also make changes to the generated alt text and then retrain the model.</a:t>
            </a:r>
            <a:endParaRPr b="0" i="0" sz="1000" u="none" cap="none" strike="noStrike">
              <a:solidFill>
                <a:srgbClr val="000000"/>
              </a:solidFill>
              <a:latin typeface="Roboto"/>
              <a:ea typeface="Roboto"/>
              <a:cs typeface="Roboto"/>
              <a:sym typeface="Roboto"/>
            </a:endParaRPr>
          </a:p>
        </p:txBody>
      </p:sp>
      <p:sp>
        <p:nvSpPr>
          <p:cNvPr id="65" name="Google Shape;65;p2"/>
          <p:cNvSpPr txBox="1"/>
          <p:nvPr/>
        </p:nvSpPr>
        <p:spPr>
          <a:xfrm>
            <a:off x="491961" y="5187700"/>
            <a:ext cx="2451600" cy="41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Medium"/>
                <a:ea typeface="Roboto Medium"/>
                <a:cs typeface="Roboto Medium"/>
                <a:sym typeface="Roboto Medium"/>
              </a:rPr>
              <a:t>Current Solution Focus </a:t>
            </a:r>
            <a:endParaRPr b="0" i="0" sz="1400" u="none" cap="none" strike="noStrike">
              <a:solidFill>
                <a:srgbClr val="434343"/>
              </a:solidFill>
              <a:latin typeface="Arial"/>
              <a:ea typeface="Arial"/>
              <a:cs typeface="Arial"/>
              <a:sym typeface="Arial"/>
            </a:endParaRPr>
          </a:p>
        </p:txBody>
      </p:sp>
      <p:sp>
        <p:nvSpPr>
          <p:cNvPr id="66" name="Google Shape;66;p2"/>
          <p:cNvSpPr txBox="1"/>
          <p:nvPr/>
        </p:nvSpPr>
        <p:spPr>
          <a:xfrm>
            <a:off x="491950" y="5511925"/>
            <a:ext cx="26817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000"/>
              <a:buFont typeface="Arial"/>
              <a:buNone/>
            </a:pPr>
            <a:r>
              <a:rPr lang="en" sz="1000">
                <a:solidFill>
                  <a:schemeClr val="dk1"/>
                </a:solidFill>
                <a:latin typeface="Roboto"/>
                <a:ea typeface="Roboto"/>
                <a:cs typeface="Roboto"/>
                <a:sym typeface="Roboto"/>
              </a:rPr>
              <a:t>Our current solution supports end to end system that can be used to generate  alt text for the Farm Security Administration (FSA) collection.</a:t>
            </a:r>
            <a:endParaRPr sz="1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000"/>
              <a:buFont typeface="Arial"/>
              <a:buNone/>
            </a:pPr>
            <a:r>
              <a:t/>
            </a:r>
            <a:endParaRPr sz="1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000"/>
              <a:buFont typeface="Arial"/>
              <a:buNone/>
            </a:pPr>
            <a:r>
              <a:rPr lang="en" sz="1000">
                <a:solidFill>
                  <a:schemeClr val="dk1"/>
                </a:solidFill>
                <a:latin typeface="Roboto"/>
                <a:ea typeface="Roboto"/>
                <a:cs typeface="Roboto"/>
                <a:sym typeface="Roboto"/>
              </a:rPr>
              <a:t>The solution aligns with NYPL’s desire to keep the site accessible and ADA compliant.</a:t>
            </a:r>
            <a:endParaRPr sz="1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000"/>
              <a:buFont typeface="Arial"/>
              <a:buNone/>
            </a:pPr>
            <a:r>
              <a:t/>
            </a:r>
            <a:endParaRPr sz="1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000"/>
              <a:buFont typeface="Arial"/>
              <a:buNone/>
            </a:pPr>
            <a:r>
              <a:rPr lang="en" sz="1000">
                <a:solidFill>
                  <a:schemeClr val="dk1"/>
                </a:solidFill>
                <a:latin typeface="Roboto"/>
                <a:ea typeface="Roboto"/>
                <a:cs typeface="Roboto"/>
                <a:sym typeface="Roboto"/>
              </a:rPr>
              <a:t>The solution handles  generating alt text for newly added images for the FSA collection.</a:t>
            </a:r>
            <a:endParaRPr sz="1000">
              <a:latin typeface="Roboto"/>
              <a:ea typeface="Roboto"/>
              <a:cs typeface="Roboto"/>
              <a:sym typeface="Roboto"/>
            </a:endParaRPr>
          </a:p>
        </p:txBody>
      </p:sp>
      <p:sp>
        <p:nvSpPr>
          <p:cNvPr id="67" name="Google Shape;67;p2"/>
          <p:cNvSpPr txBox="1"/>
          <p:nvPr/>
        </p:nvSpPr>
        <p:spPr>
          <a:xfrm>
            <a:off x="6958875" y="4114875"/>
            <a:ext cx="2681700" cy="35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There are currently several limitations in our solution implementation as follows:</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292100" lvl="0" marL="457200" marR="0" rtl="0" algn="l">
              <a:lnSpc>
                <a:spcPct val="100000"/>
              </a:lnSpc>
              <a:spcBef>
                <a:spcPts val="0"/>
              </a:spcBef>
              <a:spcAft>
                <a:spcPts val="0"/>
              </a:spcAft>
              <a:buClr>
                <a:schemeClr val="dk1"/>
              </a:buClr>
              <a:buSzPts val="1000"/>
              <a:buFont typeface="Roboto"/>
              <a:buAutoNum type="arabicPeriod"/>
            </a:pPr>
            <a:r>
              <a:rPr b="0" i="0" lang="en" sz="1000" u="none" cap="none" strike="noStrike">
                <a:solidFill>
                  <a:schemeClr val="dk1"/>
                </a:solidFill>
                <a:latin typeface="Roboto"/>
                <a:ea typeface="Roboto"/>
                <a:cs typeface="Roboto"/>
                <a:sym typeface="Roboto"/>
              </a:rPr>
              <a:t>The accuracy of our machine learning model is limited; the ML model should be </a:t>
            </a:r>
            <a:r>
              <a:rPr lang="en" sz="1000">
                <a:solidFill>
                  <a:schemeClr val="dk1"/>
                </a:solidFill>
                <a:latin typeface="Roboto"/>
                <a:ea typeface="Roboto"/>
                <a:cs typeface="Roboto"/>
                <a:sym typeface="Roboto"/>
              </a:rPr>
              <a:t>retrained</a:t>
            </a:r>
            <a:r>
              <a:rPr b="0" i="0" lang="en" sz="1000" u="none" cap="none" strike="noStrike">
                <a:solidFill>
                  <a:schemeClr val="dk1"/>
                </a:solidFill>
                <a:latin typeface="Roboto"/>
                <a:ea typeface="Roboto"/>
                <a:cs typeface="Roboto"/>
                <a:sym typeface="Roboto"/>
              </a:rPr>
              <a:t> to generate the most appropriate alt text based on the image.</a:t>
            </a:r>
            <a:endParaRPr b="0" i="0" sz="1000" u="none" cap="none" strike="noStrike">
              <a:solidFill>
                <a:schemeClr val="dk1"/>
              </a:solidFill>
              <a:latin typeface="Roboto"/>
              <a:ea typeface="Roboto"/>
              <a:cs typeface="Roboto"/>
              <a:sym typeface="Roboto"/>
            </a:endParaRPr>
          </a:p>
          <a:p>
            <a:pPr indent="-292100" lvl="0" marL="457200" marR="0" rtl="0" algn="l">
              <a:lnSpc>
                <a:spcPct val="100000"/>
              </a:lnSpc>
              <a:spcBef>
                <a:spcPts val="0"/>
              </a:spcBef>
              <a:spcAft>
                <a:spcPts val="0"/>
              </a:spcAft>
              <a:buClr>
                <a:schemeClr val="dk1"/>
              </a:buClr>
              <a:buSzPts val="1000"/>
              <a:buFont typeface="Roboto"/>
              <a:buAutoNum type="arabicPeriod"/>
            </a:pPr>
            <a:r>
              <a:rPr b="0" i="0" lang="en" sz="1000" u="none" cap="none" strike="noStrike">
                <a:solidFill>
                  <a:schemeClr val="dk1"/>
                </a:solidFill>
                <a:latin typeface="Roboto"/>
                <a:ea typeface="Roboto"/>
                <a:cs typeface="Roboto"/>
                <a:sym typeface="Roboto"/>
              </a:rPr>
              <a:t>The current solution has to iterate over the whole collection to find newly added images, which  takes a lot of time. A better solution needs to be discovered.</a:t>
            </a:r>
            <a:endParaRPr b="0" i="0" sz="1000" u="none" cap="none" strike="noStrike">
              <a:solidFill>
                <a:schemeClr val="dk1"/>
              </a:solidFill>
              <a:latin typeface="Roboto"/>
              <a:ea typeface="Roboto"/>
              <a:cs typeface="Roboto"/>
              <a:sym typeface="Roboto"/>
            </a:endParaRPr>
          </a:p>
          <a:p>
            <a:pPr indent="-292100" lvl="0" marL="457200" marR="0" rtl="0" algn="l">
              <a:lnSpc>
                <a:spcPct val="115000"/>
              </a:lnSpc>
              <a:spcBef>
                <a:spcPts val="0"/>
              </a:spcBef>
              <a:spcAft>
                <a:spcPts val="0"/>
              </a:spcAft>
              <a:buClr>
                <a:srgbClr val="000000"/>
              </a:buClr>
              <a:buSzPts val="1000"/>
              <a:buFont typeface="Roboto"/>
              <a:buAutoNum type="arabicPeriod"/>
            </a:pPr>
            <a:r>
              <a:rPr b="0" i="0" lang="en" sz="1000" u="none" cap="none" strike="noStrike">
                <a:solidFill>
                  <a:srgbClr val="000000"/>
                </a:solidFill>
                <a:highlight>
                  <a:schemeClr val="lt1"/>
                </a:highlight>
                <a:latin typeface="Roboto"/>
                <a:ea typeface="Roboto"/>
                <a:cs typeface="Roboto"/>
                <a:sym typeface="Roboto"/>
              </a:rPr>
              <a:t>Creating a GUI for exploration search.</a:t>
            </a:r>
            <a:endParaRPr b="0" i="0" sz="1000" u="none" cap="none" strike="noStrike">
              <a:solidFill>
                <a:srgbClr val="000000"/>
              </a:solidFill>
              <a:highlight>
                <a:schemeClr val="lt1"/>
              </a:highlight>
              <a:latin typeface="Roboto"/>
              <a:ea typeface="Roboto"/>
              <a:cs typeface="Roboto"/>
              <a:sym typeface="Roboto"/>
            </a:endParaRPr>
          </a:p>
          <a:p>
            <a:pPr indent="-292100" lvl="0" marL="457200" marR="0" rtl="0" algn="l">
              <a:lnSpc>
                <a:spcPct val="115000"/>
              </a:lnSpc>
              <a:spcBef>
                <a:spcPts val="0"/>
              </a:spcBef>
              <a:spcAft>
                <a:spcPts val="0"/>
              </a:spcAft>
              <a:buClr>
                <a:srgbClr val="000000"/>
              </a:buClr>
              <a:buSzPts val="1000"/>
              <a:buFont typeface="Roboto"/>
              <a:buAutoNum type="arabicPeriod"/>
            </a:pPr>
            <a:r>
              <a:rPr b="0" i="0" lang="en" sz="1000" u="none" cap="none" strike="noStrike">
                <a:solidFill>
                  <a:srgbClr val="000000"/>
                </a:solidFill>
                <a:highlight>
                  <a:schemeClr val="lt1"/>
                </a:highlight>
                <a:latin typeface="Roboto"/>
                <a:ea typeface="Roboto"/>
                <a:cs typeface="Roboto"/>
                <a:sym typeface="Roboto"/>
              </a:rPr>
              <a:t>Currently our solution has been tested on FSA collection, the model should be trained and tested on other collections.</a:t>
            </a:r>
            <a:endParaRPr b="0" i="0" sz="1000" u="none" cap="none" strike="noStrike">
              <a:solidFill>
                <a:srgbClr val="000000"/>
              </a:solidFill>
              <a:highlight>
                <a:schemeClr val="lt1"/>
              </a:highlight>
              <a:latin typeface="Roboto"/>
              <a:ea typeface="Roboto"/>
              <a:cs typeface="Roboto"/>
              <a:sym typeface="Roboto"/>
            </a:endParaRPr>
          </a:p>
        </p:txBody>
      </p:sp>
      <p:sp>
        <p:nvSpPr>
          <p:cNvPr id="68" name="Google Shape;68;p2"/>
          <p:cNvSpPr txBox="1"/>
          <p:nvPr/>
        </p:nvSpPr>
        <p:spPr>
          <a:xfrm>
            <a:off x="6958870" y="3828300"/>
            <a:ext cx="1206000" cy="41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Medium"/>
                <a:ea typeface="Roboto Medium"/>
                <a:cs typeface="Roboto Medium"/>
                <a:sym typeface="Roboto Medium"/>
              </a:rPr>
              <a:t>Future Plan</a:t>
            </a:r>
            <a:endParaRPr b="0" i="0" sz="1400" u="none" cap="none" strike="noStrike">
              <a:solidFill>
                <a:srgbClr val="434343"/>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69" name="Google Shape;69;p2"/>
          <p:cNvSpPr txBox="1"/>
          <p:nvPr/>
        </p:nvSpPr>
        <p:spPr>
          <a:xfrm>
            <a:off x="491950" y="725925"/>
            <a:ext cx="2561400" cy="185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NYPL has vast collection of 800k + digital assets which can be explored  We built an end to end solution which enables a higher viewer base to enjoy the content provided by the library. Proposed design and implementation includes making the site more accessible by providing alt text functionality and a creating an accessible and interactive interface for the users.</a:t>
            </a:r>
            <a:endParaRPr sz="1000">
              <a:latin typeface="Roboto"/>
              <a:ea typeface="Roboto"/>
              <a:cs typeface="Roboto"/>
              <a:sym typeface="Roboto"/>
            </a:endParaRPr>
          </a:p>
          <a:p>
            <a:pPr indent="0" lvl="0" marL="0" marR="0" rtl="0" algn="ctr">
              <a:lnSpc>
                <a:spcPct val="100000"/>
              </a:lnSpc>
              <a:spcBef>
                <a:spcPts val="1600"/>
              </a:spcBef>
              <a:spcAft>
                <a:spcPts val="0"/>
              </a:spcAft>
              <a:buClr>
                <a:srgbClr val="000000"/>
              </a:buClr>
              <a:buSzPts val="1100"/>
              <a:buFont typeface="Arial"/>
              <a:buNone/>
            </a:pPr>
            <a:r>
              <a:t/>
            </a:r>
            <a:endParaRPr b="0" i="0" sz="1000" u="none" cap="none" strike="noStrike">
              <a:solidFill>
                <a:srgbClr val="000000"/>
              </a:solidFill>
              <a:latin typeface="Roboto Light"/>
              <a:ea typeface="Roboto Light"/>
              <a:cs typeface="Roboto Light"/>
              <a:sym typeface="Roboto Light"/>
            </a:endParaRPr>
          </a:p>
        </p:txBody>
      </p:sp>
      <p:pic>
        <p:nvPicPr>
          <p:cNvPr id="70" name="Google Shape;70;p2"/>
          <p:cNvPicPr preferRelativeResize="0"/>
          <p:nvPr/>
        </p:nvPicPr>
        <p:blipFill rotWithShape="1">
          <a:blip r:embed="rId5">
            <a:alphaModFix/>
          </a:blip>
          <a:srcRect b="0" l="0" r="0" t="0"/>
          <a:stretch/>
        </p:blipFill>
        <p:spPr>
          <a:xfrm>
            <a:off x="7061975" y="2992500"/>
            <a:ext cx="1483015" cy="415500"/>
          </a:xfrm>
          <a:prstGeom prst="rect">
            <a:avLst/>
          </a:prstGeom>
          <a:noFill/>
          <a:ln>
            <a:noFill/>
          </a:ln>
        </p:spPr>
      </p:pic>
      <p:pic>
        <p:nvPicPr>
          <p:cNvPr id="71" name="Google Shape;71;p2"/>
          <p:cNvPicPr preferRelativeResize="0"/>
          <p:nvPr/>
        </p:nvPicPr>
        <p:blipFill rotWithShape="1">
          <a:blip r:embed="rId6">
            <a:alphaModFix/>
          </a:blip>
          <a:srcRect b="0" l="0" r="0" t="0"/>
          <a:stretch/>
        </p:blipFill>
        <p:spPr>
          <a:xfrm>
            <a:off x="7200487" y="2555538"/>
            <a:ext cx="1206000" cy="418519"/>
          </a:xfrm>
          <a:prstGeom prst="rect">
            <a:avLst/>
          </a:prstGeom>
          <a:noFill/>
          <a:ln>
            <a:noFill/>
          </a:ln>
        </p:spPr>
      </p:pic>
      <p:pic>
        <p:nvPicPr>
          <p:cNvPr id="72" name="Google Shape;72;p2"/>
          <p:cNvPicPr preferRelativeResize="0"/>
          <p:nvPr/>
        </p:nvPicPr>
        <p:blipFill rotWithShape="1">
          <a:blip r:embed="rId7">
            <a:alphaModFix/>
          </a:blip>
          <a:srcRect b="0" l="0" r="0" t="0"/>
          <a:stretch/>
        </p:blipFill>
        <p:spPr>
          <a:xfrm>
            <a:off x="7200475" y="1244512"/>
            <a:ext cx="1060850" cy="792442"/>
          </a:xfrm>
          <a:prstGeom prst="rect">
            <a:avLst/>
          </a:prstGeom>
          <a:noFill/>
          <a:ln>
            <a:noFill/>
          </a:ln>
        </p:spPr>
      </p:pic>
      <p:sp>
        <p:nvSpPr>
          <p:cNvPr id="73" name="Google Shape;73;p2"/>
          <p:cNvSpPr txBox="1"/>
          <p:nvPr/>
        </p:nvSpPr>
        <p:spPr>
          <a:xfrm>
            <a:off x="3411875" y="4812450"/>
            <a:ext cx="3351900" cy="25392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Downloaded all the images of the Farm Security Administration, a collection of the Digital Collection of the New York Public Library.</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We got 34436 images.</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Created a python script which will get recent images added to the collection when run. </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Used a machine learning model to generate captions.</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Created a Python flask application which when run gives a few  options to the users. One is to upload an image and generate its alt text, user can make changes to the Alt Text and retrain the model and  run the model to generate alt text for all recent uploads in the FSA collection. </a:t>
            </a:r>
            <a:endParaRPr sz="1000">
              <a:latin typeface="Roboto"/>
              <a:ea typeface="Roboto"/>
              <a:cs typeface="Roboto"/>
              <a:sym typeface="Roboto"/>
            </a:endParaRPr>
          </a:p>
        </p:txBody>
      </p:sp>
      <p:pic>
        <p:nvPicPr>
          <p:cNvPr id="74" name="Google Shape;74;p2"/>
          <p:cNvPicPr preferRelativeResize="0"/>
          <p:nvPr/>
        </p:nvPicPr>
        <p:blipFill rotWithShape="1">
          <a:blip r:embed="rId8">
            <a:alphaModFix/>
          </a:blip>
          <a:srcRect b="0" l="0" r="0" t="-6224"/>
          <a:stretch/>
        </p:blipFill>
        <p:spPr>
          <a:xfrm>
            <a:off x="3885950" y="1896450"/>
            <a:ext cx="2451600" cy="2539200"/>
          </a:xfrm>
          <a:prstGeom prst="rect">
            <a:avLst/>
          </a:prstGeom>
          <a:noFill/>
          <a:ln>
            <a:noFill/>
          </a:ln>
        </p:spPr>
      </p:pic>
      <p:pic>
        <p:nvPicPr>
          <p:cNvPr id="75" name="Google Shape;75;p2"/>
          <p:cNvPicPr preferRelativeResize="0"/>
          <p:nvPr/>
        </p:nvPicPr>
        <p:blipFill rotWithShape="1">
          <a:blip r:embed="rId8">
            <a:alphaModFix/>
          </a:blip>
          <a:srcRect b="0" l="0" r="0" t="-6224"/>
          <a:stretch/>
        </p:blipFill>
        <p:spPr>
          <a:xfrm>
            <a:off x="3822200" y="1947163"/>
            <a:ext cx="2561400" cy="2506183"/>
          </a:xfrm>
          <a:prstGeom prst="rect">
            <a:avLst/>
          </a:prstGeom>
          <a:noFill/>
          <a:ln>
            <a:noFill/>
          </a:ln>
        </p:spPr>
      </p:pic>
      <p:pic>
        <p:nvPicPr>
          <p:cNvPr id="76" name="Google Shape;76;p2"/>
          <p:cNvPicPr preferRelativeResize="0"/>
          <p:nvPr/>
        </p:nvPicPr>
        <p:blipFill rotWithShape="1">
          <a:blip r:embed="rId9">
            <a:alphaModFix/>
          </a:blip>
          <a:srcRect b="10214" l="8515" r="8482" t="9798"/>
          <a:stretch/>
        </p:blipFill>
        <p:spPr>
          <a:xfrm>
            <a:off x="780750" y="4196213"/>
            <a:ext cx="2041285" cy="980100"/>
          </a:xfrm>
          <a:prstGeom prst="rect">
            <a:avLst/>
          </a:prstGeom>
          <a:noFill/>
          <a:ln>
            <a:noFill/>
          </a:ln>
        </p:spPr>
      </p:pic>
      <p:pic>
        <p:nvPicPr>
          <p:cNvPr id="77" name="Google Shape;77;p2"/>
          <p:cNvPicPr preferRelativeResize="0"/>
          <p:nvPr/>
        </p:nvPicPr>
        <p:blipFill>
          <a:blip r:embed="rId10">
            <a:alphaModFix/>
          </a:blip>
          <a:stretch>
            <a:fillRect/>
          </a:stretch>
        </p:blipFill>
        <p:spPr>
          <a:xfrm>
            <a:off x="591951" y="2455150"/>
            <a:ext cx="2351600" cy="1611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